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5" y="2492896"/>
            <a:ext cx="6762750" cy="1972419"/>
            <a:chOff x="2714625" y="2492896"/>
            <a:chExt cx="6762750" cy="19724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1362" y="2492896"/>
              <a:ext cx="5629275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5" y="3789040"/>
              <a:ext cx="6762750" cy="6762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2821"/>
            <a:ext cx="106965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537" y="3241221"/>
            <a:ext cx="43529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484784"/>
            <a:ext cx="10010775" cy="244792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343472" y="4149080"/>
            <a:ext cx="8627421" cy="2083522"/>
            <a:chOff x="1343472" y="4149080"/>
            <a:chExt cx="8627421" cy="2083522"/>
          </a:xfrm>
        </p:grpSpPr>
        <p:grpSp>
          <p:nvGrpSpPr>
            <p:cNvPr id="5" name="组合 4"/>
            <p:cNvGrpSpPr/>
            <p:nvPr/>
          </p:nvGrpSpPr>
          <p:grpSpPr>
            <a:xfrm>
              <a:off x="1343472" y="4149080"/>
              <a:ext cx="7096125" cy="571500"/>
              <a:chOff x="1343472" y="4149080"/>
              <a:chExt cx="7096125" cy="5715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43472" y="4149080"/>
                <a:ext cx="3905250" cy="5715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48722" y="4149080"/>
                <a:ext cx="3190875" cy="561975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343472" y="4863706"/>
              <a:ext cx="8627421" cy="533400"/>
              <a:chOff x="1343472" y="4863706"/>
              <a:chExt cx="8627421" cy="53340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43472" y="4968481"/>
                <a:ext cx="3705225" cy="4286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75043" y="4863706"/>
                <a:ext cx="4895850" cy="533400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63057" y="5642052"/>
              <a:ext cx="8058150" cy="5905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309336" y="4147238"/>
            <a:ext cx="946718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09336" y="4853294"/>
            <a:ext cx="946718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09336" y="5536200"/>
            <a:ext cx="26264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989481" y="5661248"/>
            <a:ext cx="613896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949642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700808"/>
            <a:ext cx="11017224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044911"/>
            <a:ext cx="92170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898988"/>
            <a:ext cx="92170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709216"/>
            <a:ext cx="92170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84032" y="835270"/>
            <a:ext cx="324036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628800"/>
            <a:ext cx="1019175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7564" y="2492896"/>
            <a:ext cx="10447028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221088"/>
            <a:ext cx="92170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008167"/>
            <a:ext cx="92170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38312"/>
            <a:ext cx="1067752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274600"/>
            <a:ext cx="10182225" cy="6348859"/>
            <a:chOff x="1199456" y="734169"/>
            <a:chExt cx="10182225" cy="63488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734169"/>
              <a:ext cx="10182225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758928"/>
              <a:ext cx="9829800" cy="2324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1965974"/>
            <a:ext cx="5112568" cy="14630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674242"/>
            <a:ext cx="712879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404951"/>
            <a:ext cx="1008112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5229200"/>
            <a:ext cx="1008112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6051003"/>
            <a:ext cx="1008112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224087"/>
            <a:ext cx="106870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6750" y="923234"/>
            <a:ext cx="10229850" cy="5602110"/>
            <a:chOff x="981075" y="1124744"/>
            <a:chExt cx="10229850" cy="5602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1075" y="1124744"/>
              <a:ext cx="10229850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288579"/>
              <a:ext cx="5667375" cy="1438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67338" y="1844824"/>
            <a:ext cx="634083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67338" y="2678201"/>
            <a:ext cx="6340830" cy="15428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67338" y="4379680"/>
            <a:ext cx="634083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67338" y="5097310"/>
            <a:ext cx="634083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67338" y="5884388"/>
            <a:ext cx="634083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85812" y="1628800"/>
            <a:ext cx="11092979" cy="4032448"/>
            <a:chOff x="785812" y="1412776"/>
            <a:chExt cx="11092979" cy="4032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812" y="1412776"/>
              <a:ext cx="1062037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40216" y="2149574"/>
              <a:ext cx="3838575" cy="3295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3284984"/>
              <a:ext cx="687705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99456" y="1844824"/>
            <a:ext cx="9966498" cy="3799141"/>
            <a:chOff x="1199456" y="1328755"/>
            <a:chExt cx="9966498" cy="3799141"/>
          </a:xfrm>
        </p:grpSpPr>
        <p:grpSp>
          <p:nvGrpSpPr>
            <p:cNvPr id="5" name="组合 4"/>
            <p:cNvGrpSpPr/>
            <p:nvPr/>
          </p:nvGrpSpPr>
          <p:grpSpPr>
            <a:xfrm>
              <a:off x="1199456" y="1328755"/>
              <a:ext cx="9966498" cy="602563"/>
              <a:chOff x="1199456" y="1328755"/>
              <a:chExt cx="9966498" cy="60256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340768"/>
                <a:ext cx="6000750" cy="5905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20136" y="1397918"/>
                <a:ext cx="1733550" cy="5334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70454" y="1328755"/>
                <a:ext cx="2095500" cy="561975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343472" y="2060848"/>
              <a:ext cx="2959887" cy="676274"/>
              <a:chOff x="1343472" y="2060848"/>
              <a:chExt cx="2959887" cy="676274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43472" y="2060848"/>
                <a:ext cx="2228850" cy="6000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74684" y="2165622"/>
                <a:ext cx="828675" cy="57150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06911" y="2841896"/>
              <a:ext cx="6115050" cy="228600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311896" y="3306522"/>
            <a:ext cx="730438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11896" y="4209348"/>
            <a:ext cx="730438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11896" y="5112174"/>
            <a:ext cx="730438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62087"/>
            <a:ext cx="86106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348880"/>
            <a:ext cx="10729192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792420"/>
            <a:ext cx="74168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79343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988840"/>
            <a:ext cx="7920880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156536"/>
            <a:ext cx="79208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117235"/>
            <a:ext cx="79208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869160"/>
            <a:ext cx="79208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733256"/>
            <a:ext cx="79208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2025-12-18T01:36:04Z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